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4"/>
  </p:notesMasterIdLst>
  <p:sldIdLst>
    <p:sldId id="266" r:id="rId5"/>
    <p:sldId id="257" r:id="rId6"/>
    <p:sldId id="270" r:id="rId7"/>
    <p:sldId id="275" r:id="rId8"/>
    <p:sldId id="271" r:id="rId9"/>
    <p:sldId id="272" r:id="rId10"/>
    <p:sldId id="273" r:id="rId11"/>
    <p:sldId id="276" r:id="rId12"/>
    <p:sldId id="274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SamsungOne 450C" panose="020B0506030303020204" charset="0"/>
      <p:regular r:id="rId19"/>
    </p:embeddedFont>
    <p:embeddedFont>
      <p:font typeface="SamsungOne 800C" panose="020B0906030303020204" charset="0"/>
      <p:bold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936" y="2720130"/>
            <a:ext cx="10800127" cy="141773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РАЗРАБОТКА ИНТЕРВАЛЬНОГО ТАЙМЕРА </a:t>
            </a:r>
            <a:r>
              <a:rPr lang="ru-RU" sz="2800" b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ДЛЯ ПЛАТФОРМЫ 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ANDROID</a:t>
            </a:r>
            <a:endParaRPr lang="ru-RU" sz="280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32ED74-12D6-402B-BA92-00DCB18DF736}"/>
              </a:ext>
            </a:extLst>
          </p:cNvPr>
          <p:cNvSpPr txBox="1"/>
          <p:nvPr/>
        </p:nvSpPr>
        <p:spPr>
          <a:xfrm>
            <a:off x="8246378" y="4914344"/>
            <a:ext cx="2592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 работы: 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 КЭ-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02 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Е.В. Коротеев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 работы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5E436-D53F-42F4-AC88-74A511CE6709}"/>
              </a:ext>
            </a:extLst>
          </p:cNvPr>
          <p:cNvSpPr txBox="1"/>
          <p:nvPr/>
        </p:nvSpPr>
        <p:spPr>
          <a:xfrm>
            <a:off x="838200" y="1585519"/>
            <a:ext cx="844841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</a:t>
            </a:r>
            <a:endParaRPr lang="ru-RU" sz="2800" b="1" cap="all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Разработка </a:t>
            </a:r>
            <a:r>
              <a:rPr lang="ru-RU" sz="28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интервального таймера</a:t>
            </a:r>
            <a:r>
              <a:rPr lang="ru-RU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на платформе </a:t>
            </a:r>
            <a:r>
              <a:rPr lang="en-US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Android</a:t>
            </a: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 </a:t>
            </a:r>
          </a:p>
          <a:p>
            <a:pPr marL="342900" indent="-342900">
              <a:buFont typeface="Times New Roman" panose="02020603050405020304" pitchFamily="18" charset="0"/>
              <a:buChar char="—"/>
            </a:pP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реализовать приложение</a:t>
            </a:r>
          </a:p>
          <a:p>
            <a:pPr marL="342900" indent="-342900">
              <a:buFont typeface="Times New Roman" panose="02020603050405020304" pitchFamily="18" charset="0"/>
              <a:buChar char="—"/>
            </a:pP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протестировать приложение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18925256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вариантов использования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F9F27D-2D04-4AAD-BE94-8247992E0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2158" y="1345195"/>
            <a:ext cx="3593376" cy="438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958681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Индикация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5E436-D53F-42F4-AC88-74A511CE6709}"/>
              </a:ext>
            </a:extLst>
          </p:cNvPr>
          <p:cNvSpPr txBox="1"/>
          <p:nvPr/>
        </p:nvSpPr>
        <p:spPr>
          <a:xfrm>
            <a:off x="838200" y="1585519"/>
            <a:ext cx="8448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цветовая</a:t>
            </a:r>
          </a:p>
          <a:p>
            <a:pPr marL="342900" indent="-342900">
              <a:buFontTx/>
              <a:buChar char="-"/>
            </a:pPr>
            <a:r>
              <a:rPr lang="ru-RU" sz="3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звуковая</a:t>
            </a:r>
          </a:p>
        </p:txBody>
      </p:sp>
    </p:spTree>
    <p:extLst>
      <p:ext uri="{BB962C8B-B14F-4D97-AF65-F5344CB8AC3E}">
        <p14:creationId xmlns:p14="http://schemas.microsoft.com/office/powerpoint/2010/main" val="2422058350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Средства реализации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5E436-D53F-42F4-AC88-74A511CE6709}"/>
              </a:ext>
            </a:extLst>
          </p:cNvPr>
          <p:cNvSpPr txBox="1"/>
          <p:nvPr/>
        </p:nvSpPr>
        <p:spPr>
          <a:xfrm>
            <a:off x="838200" y="1191236"/>
            <a:ext cx="8448413" cy="1307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"/>
              <a:tabLst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язык высокого уровня 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</a:t>
            </a:r>
            <a:endParaRPr kumimoji="0" lang="ru-RU" altLang="ru-RU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"/>
              <a:tabLst/>
            </a:pP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Android Studio</a:t>
            </a:r>
            <a:endParaRPr kumimoji="0" lang="ru-RU" altLang="ru-RU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493640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Скриншоты приложения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F9DB86-FEDB-4AA9-8580-E61844D54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6" y="1313881"/>
            <a:ext cx="1952567" cy="423023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9B27CF8-9C1A-429D-9089-59B1C4E41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748" y="1313882"/>
            <a:ext cx="1952567" cy="423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767113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graphicFrame>
        <p:nvGraphicFramePr>
          <p:cNvPr id="4" name="Таблица 5">
            <a:extLst>
              <a:ext uri="{FF2B5EF4-FFF2-40B4-BE49-F238E27FC236}">
                <a16:creationId xmlns:a16="http://schemas.microsoft.com/office/drawing/2014/main" id="{9FB31FA3-49D1-4534-8436-F0B3E97CA0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748717"/>
              </p:ext>
            </p:extLst>
          </p:nvPr>
        </p:nvGraphicFramePr>
        <p:xfrm>
          <a:off x="1721607" y="1316990"/>
          <a:ext cx="8128000" cy="475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975">
                  <a:extLst>
                    <a:ext uri="{9D8B030D-6E8A-4147-A177-3AD203B41FA5}">
                      <a16:colId xmlns:a16="http://schemas.microsoft.com/office/drawing/2014/main" val="3289068669"/>
                    </a:ext>
                  </a:extLst>
                </a:gridCol>
                <a:gridCol w="2399251">
                  <a:extLst>
                    <a:ext uri="{9D8B030D-6E8A-4147-A177-3AD203B41FA5}">
                      <a16:colId xmlns:a16="http://schemas.microsoft.com/office/drawing/2014/main" val="832264449"/>
                    </a:ext>
                  </a:extLst>
                </a:gridCol>
                <a:gridCol w="2051574">
                  <a:extLst>
                    <a:ext uri="{9D8B030D-6E8A-4147-A177-3AD203B41FA5}">
                      <a16:colId xmlns:a16="http://schemas.microsoft.com/office/drawing/2014/main" val="1097439398"/>
                    </a:ext>
                  </a:extLst>
                </a:gridCol>
                <a:gridCol w="1908030">
                  <a:extLst>
                    <a:ext uri="{9D8B030D-6E8A-4147-A177-3AD203B41FA5}">
                      <a16:colId xmlns:a16="http://schemas.microsoft.com/office/drawing/2014/main" val="1359534253"/>
                    </a:ext>
                  </a:extLst>
                </a:gridCol>
                <a:gridCol w="1343170">
                  <a:extLst>
                    <a:ext uri="{9D8B030D-6E8A-4147-A177-3AD203B41FA5}">
                      <a16:colId xmlns:a16="http://schemas.microsoft.com/office/drawing/2014/main" val="11588539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Название теста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Действия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Результат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Тест пройдет?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633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Запуск таймера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Нажать на кнопку «СТАРТ».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Таймер запущен.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0089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Остановка таймера на раунде «Работа»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Нажать на кнопку «ПАУЗА» во время раунда «Работа».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Таймер остановлен.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331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Остановка таймера на раунде «Отдых»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Нажать на кнопку «ПАУЗА» во время раунда «Отдых».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Таймер остановлен.</a:t>
                      </a:r>
                    </a:p>
                    <a:p>
                      <a:endParaRPr lang="ru-RU" sz="1400" dirty="0">
                        <a:solidFill>
                          <a:schemeClr val="bg2">
                            <a:lumMod val="1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879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Возобновление таймера после остановки на раунде «Работа»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Нажать на кнопку «ПРОДОЛЖИТЬ» на остановленном раунде «Работа».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Таймер возобновлен.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83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Возобновление таймера после остановки на раунде «Отдых»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Нажать на кнопку «ПРОДОЛЖИТЬ» на остановленном раунде «Отдых».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Таймер возобновлен.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7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Перезапуск таймера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Нажать на кнопку «ПЕРЕЗАПУСТИТЬ»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Таймер перезапущен.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96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5556744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результаты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F76447-F06A-426E-9B3F-BA539B25435D}"/>
              </a:ext>
            </a:extLst>
          </p:cNvPr>
          <p:cNvSpPr txBox="1"/>
          <p:nvPr/>
        </p:nvSpPr>
        <p:spPr>
          <a:xfrm>
            <a:off x="838201" y="1208015"/>
            <a:ext cx="92579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Разработан интервальный таймер на платформе </a:t>
            </a:r>
            <a:r>
              <a:rPr lang="en-US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Android</a:t>
            </a:r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при помощи языка программирования </a:t>
            </a:r>
            <a:r>
              <a:rPr lang="en-US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Java.</a:t>
            </a:r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Таймер протестирован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36359504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220</Words>
  <Application>Microsoft Office PowerPoint</Application>
  <PresentationFormat>Широкоэкранный</PresentationFormat>
  <Paragraphs>73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9</vt:i4>
      </vt:variant>
    </vt:vector>
  </HeadingPairs>
  <TitlesOfParts>
    <vt:vector size="19" baseType="lpstr">
      <vt:lpstr>Times New Roman</vt:lpstr>
      <vt:lpstr>Arial</vt:lpstr>
      <vt:lpstr>Symbol</vt:lpstr>
      <vt:lpstr>SamsungOne 800C</vt:lpstr>
      <vt:lpstr>Calibri</vt:lpstr>
      <vt:lpstr>SamsungOne 450C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РАЗРАБОТКА ИНТЕРВАЛЬНОГО ТАЙМЕРА ДЛЯ ПЛАТФОРМЫ ANDROID</vt:lpstr>
      <vt:lpstr>Цель и задачи работы</vt:lpstr>
      <vt:lpstr>Диаграмма вариантов использования</vt:lpstr>
      <vt:lpstr>Индикация</vt:lpstr>
      <vt:lpstr>Средства реализации</vt:lpstr>
      <vt:lpstr>Скриншоты приложения</vt:lpstr>
      <vt:lpstr>Тестирование</vt:lpstr>
      <vt:lpstr>Основные результаты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Gof</cp:lastModifiedBy>
  <cp:revision>41</cp:revision>
  <dcterms:created xsi:type="dcterms:W3CDTF">2020-05-25T08:37:09Z</dcterms:created>
  <dcterms:modified xsi:type="dcterms:W3CDTF">2023-05-26T19:09:09Z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